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94" r:id="rId38"/>
    <p:sldId id="296" r:id="rId39"/>
    <p:sldId id="293" r:id="rId40"/>
    <p:sldId id="297" r:id="rId41"/>
    <p:sldId id="298" r:id="rId42"/>
    <p:sldId id="299" r:id="rId43"/>
    <p:sldId id="292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A037-8347-4AEC-8906-763902D66F09}" v="3" dt="2019-01-14T16:50:01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Grimm" userId="a22781aeebf10c87" providerId="LiveId" clId="{05992AFD-19FE-4617-99E6-436AD3EB8092}"/>
    <pc:docChg chg="custSel addSld delSld modSld">
      <pc:chgData name="Eric Grimm" userId="a22781aeebf10c87" providerId="LiveId" clId="{05992AFD-19FE-4617-99E6-436AD3EB8092}" dt="2019-01-13T07:53:35.787" v="213" actId="1076"/>
      <pc:docMkLst>
        <pc:docMk/>
      </pc:docMkLst>
      <pc:sldChg chg="modSp">
        <pc:chgData name="Eric Grimm" userId="a22781aeebf10c87" providerId="LiveId" clId="{05992AFD-19FE-4617-99E6-436AD3EB8092}" dt="2019-01-13T07:48:35.400" v="172" actId="1036"/>
        <pc:sldMkLst>
          <pc:docMk/>
          <pc:sldMk cId="170404879" sldId="303"/>
        </pc:sldMkLst>
        <pc:picChg chg="mod">
          <ac:chgData name="Eric Grimm" userId="a22781aeebf10c87" providerId="LiveId" clId="{05992AFD-19FE-4617-99E6-436AD3EB8092}" dt="2019-01-13T07:48:35.400" v="172" actId="1036"/>
          <ac:picMkLst>
            <pc:docMk/>
            <pc:sldMk cId="170404879" sldId="303"/>
            <ac:picMk id="15362" creationId="{BA9F8A02-088F-4D1E-983C-779868B3538C}"/>
          </ac:picMkLst>
        </pc:picChg>
      </pc:sldChg>
      <pc:sldChg chg="addSp modSp">
        <pc:chgData name="Eric Grimm" userId="a22781aeebf10c87" providerId="LiveId" clId="{05992AFD-19FE-4617-99E6-436AD3EB8092}" dt="2019-01-13T07:15:53.095" v="1" actId="1076"/>
        <pc:sldMkLst>
          <pc:docMk/>
          <pc:sldMk cId="794379184" sldId="306"/>
        </pc:sldMkLst>
        <pc:picChg chg="add mod">
          <ac:chgData name="Eric Grimm" userId="a22781aeebf10c87" providerId="LiveId" clId="{05992AFD-19FE-4617-99E6-436AD3EB8092}" dt="2019-01-13T07:15:53.095" v="1" actId="1076"/>
          <ac:picMkLst>
            <pc:docMk/>
            <pc:sldMk cId="794379184" sldId="306"/>
            <ac:picMk id="2" creationId="{7ED5108D-A244-4AC0-9B18-846DB0420564}"/>
          </ac:picMkLst>
        </pc:picChg>
      </pc:sldChg>
      <pc:sldChg chg="addSp delSp modSp add">
        <pc:chgData name="Eric Grimm" userId="a22781aeebf10c87" providerId="LiveId" clId="{05992AFD-19FE-4617-99E6-436AD3EB8092}" dt="2019-01-13T07:17:49.195" v="21" actId="1076"/>
        <pc:sldMkLst>
          <pc:docMk/>
          <pc:sldMk cId="4101998789" sldId="307"/>
        </pc:sldMkLst>
        <pc:picChg chg="del">
          <ac:chgData name="Eric Grimm" userId="a22781aeebf10c87" providerId="LiveId" clId="{05992AFD-19FE-4617-99E6-436AD3EB8092}" dt="2019-01-13T07:15:59.837" v="3" actId="478"/>
          <ac:picMkLst>
            <pc:docMk/>
            <pc:sldMk cId="4101998789" sldId="307"/>
            <ac:picMk id="2" creationId="{7ED5108D-A244-4AC0-9B18-846DB0420564}"/>
          </ac:picMkLst>
        </pc:picChg>
        <pc:picChg chg="add del mod">
          <ac:chgData name="Eric Grimm" userId="a22781aeebf10c87" providerId="LiveId" clId="{05992AFD-19FE-4617-99E6-436AD3EB8092}" dt="2019-01-13T07:17:41.742" v="19" actId="478"/>
          <ac:picMkLst>
            <pc:docMk/>
            <pc:sldMk cId="4101998789" sldId="307"/>
            <ac:picMk id="3" creationId="{BD833C6F-F052-490A-B83F-C4AEFCE08DF0}"/>
          </ac:picMkLst>
        </pc:picChg>
        <pc:picChg chg="add mod">
          <ac:chgData name="Eric Grimm" userId="a22781aeebf10c87" providerId="LiveId" clId="{05992AFD-19FE-4617-99E6-436AD3EB8092}" dt="2019-01-13T07:17:49.195" v="21" actId="1076"/>
          <ac:picMkLst>
            <pc:docMk/>
            <pc:sldMk cId="4101998789" sldId="307"/>
            <ac:picMk id="5" creationId="{12D769F9-F375-429A-8FDC-E3187B3B2B3E}"/>
          </ac:picMkLst>
        </pc:picChg>
      </pc:sldChg>
      <pc:sldChg chg="addSp delSp modSp add">
        <pc:chgData name="Eric Grimm" userId="a22781aeebf10c87" providerId="LiveId" clId="{05992AFD-19FE-4617-99E6-436AD3EB8092}" dt="2019-01-13T07:27:40.540" v="115"/>
        <pc:sldMkLst>
          <pc:docMk/>
          <pc:sldMk cId="1706819007" sldId="308"/>
        </pc:sldMkLst>
        <pc:spChg chg="del mod">
          <ac:chgData name="Eric Grimm" userId="a22781aeebf10c87" providerId="LiveId" clId="{05992AFD-19FE-4617-99E6-436AD3EB8092}" dt="2019-01-13T07:27:32.663" v="114" actId="478"/>
          <ac:spMkLst>
            <pc:docMk/>
            <pc:sldMk cId="1706819007" sldId="308"/>
            <ac:spMk id="4" creationId="{2175D1EE-B25D-4F23-8F88-416389B2C010}"/>
          </ac:spMkLst>
        </pc:spChg>
        <pc:spChg chg="add">
          <ac:chgData name="Eric Grimm" userId="a22781aeebf10c87" providerId="LiveId" clId="{05992AFD-19FE-4617-99E6-436AD3EB8092}" dt="2019-01-13T07:27:40.540" v="115"/>
          <ac:spMkLst>
            <pc:docMk/>
            <pc:sldMk cId="1706819007" sldId="308"/>
            <ac:spMk id="7" creationId="{097C91CA-5ACC-40F7-AFCB-75C3BFEB1AE1}"/>
          </ac:spMkLst>
        </pc:spChg>
        <pc:picChg chg="add del mod">
          <ac:chgData name="Eric Grimm" userId="a22781aeebf10c87" providerId="LiveId" clId="{05992AFD-19FE-4617-99E6-436AD3EB8092}" dt="2019-01-13T07:23:54.270" v="30" actId="478"/>
          <ac:picMkLst>
            <pc:docMk/>
            <pc:sldMk cId="1706819007" sldId="308"/>
            <ac:picMk id="2" creationId="{2329B9A9-F14A-4AE6-834B-CBF97B0F8A2B}"/>
          </ac:picMkLst>
        </pc:picChg>
        <pc:picChg chg="del">
          <ac:chgData name="Eric Grimm" userId="a22781aeebf10c87" providerId="LiveId" clId="{05992AFD-19FE-4617-99E6-436AD3EB8092}" dt="2019-01-13T07:17:12.614" v="18" actId="478"/>
          <ac:picMkLst>
            <pc:docMk/>
            <pc:sldMk cId="1706819007" sldId="308"/>
            <ac:picMk id="3" creationId="{BD833C6F-F052-490A-B83F-C4AEFCE08DF0}"/>
          </ac:picMkLst>
        </pc:picChg>
        <pc:picChg chg="add mod">
          <ac:chgData name="Eric Grimm" userId="a22781aeebf10c87" providerId="LiveId" clId="{05992AFD-19FE-4617-99E6-436AD3EB8092}" dt="2019-01-13T07:25:14.248" v="34" actId="1076"/>
          <ac:picMkLst>
            <pc:docMk/>
            <pc:sldMk cId="1706819007" sldId="308"/>
            <ac:picMk id="5" creationId="{31F8CF13-722D-4DB0-9898-0D8FB11A3BF1}"/>
          </ac:picMkLst>
        </pc:picChg>
      </pc:sldChg>
      <pc:sldChg chg="addSp delSp modSp add modAnim">
        <pc:chgData name="Eric Grimm" userId="a22781aeebf10c87" providerId="LiveId" clId="{05992AFD-19FE-4617-99E6-436AD3EB8092}" dt="2019-01-13T07:30:43" v="120"/>
        <pc:sldMkLst>
          <pc:docMk/>
          <pc:sldMk cId="1407290622" sldId="309"/>
        </pc:sldMkLst>
        <pc:picChg chg="add mod">
          <ac:chgData name="Eric Grimm" userId="a22781aeebf10c87" providerId="LiveId" clId="{05992AFD-19FE-4617-99E6-436AD3EB8092}" dt="2019-01-13T07:29:22.406" v="117" actId="1076"/>
          <ac:picMkLst>
            <pc:docMk/>
            <pc:sldMk cId="1407290622" sldId="309"/>
            <ac:picMk id="2" creationId="{3DA8E990-D4C8-40F1-BF87-BFD6FDCCAA17}"/>
          </ac:picMkLst>
        </pc:picChg>
        <pc:picChg chg="add mod">
          <ac:chgData name="Eric Grimm" userId="a22781aeebf10c87" providerId="LiveId" clId="{05992AFD-19FE-4617-99E6-436AD3EB8092}" dt="2019-01-13T07:30:14.217" v="119" actId="1076"/>
          <ac:picMkLst>
            <pc:docMk/>
            <pc:sldMk cId="1407290622" sldId="309"/>
            <ac:picMk id="3" creationId="{6270462D-9FFF-438B-B046-5E28A0C018A3}"/>
          </ac:picMkLst>
        </pc:picChg>
        <pc:picChg chg="del mod">
          <ac:chgData name="Eric Grimm" userId="a22781aeebf10c87" providerId="LiveId" clId="{05992AFD-19FE-4617-99E6-436AD3EB8092}" dt="2019-01-13T07:27:27.751" v="113" actId="478"/>
          <ac:picMkLst>
            <pc:docMk/>
            <pc:sldMk cId="1407290622" sldId="309"/>
            <ac:picMk id="5" creationId="{31F8CF13-722D-4DB0-9898-0D8FB11A3BF1}"/>
          </ac:picMkLst>
        </pc:picChg>
      </pc:sldChg>
      <pc:sldChg chg="delSp add del">
        <pc:chgData name="Eric Grimm" userId="a22781aeebf10c87" providerId="LiveId" clId="{05992AFD-19FE-4617-99E6-436AD3EB8092}" dt="2019-01-13T07:27:19.863" v="110" actId="2696"/>
        <pc:sldMkLst>
          <pc:docMk/>
          <pc:sldMk cId="1868418371" sldId="309"/>
        </pc:sldMkLst>
        <pc:picChg chg="del">
          <ac:chgData name="Eric Grimm" userId="a22781aeebf10c87" providerId="LiveId" clId="{05992AFD-19FE-4617-99E6-436AD3EB8092}" dt="2019-01-13T07:26:24.702" v="36" actId="478"/>
          <ac:picMkLst>
            <pc:docMk/>
            <pc:sldMk cId="1868418371" sldId="309"/>
            <ac:picMk id="5" creationId="{31F8CF13-722D-4DB0-9898-0D8FB11A3BF1}"/>
          </ac:picMkLst>
        </pc:picChg>
      </pc:sldChg>
      <pc:sldChg chg="addSp delSp modSp add delAnim modAnim">
        <pc:chgData name="Eric Grimm" userId="a22781aeebf10c87" providerId="LiveId" clId="{05992AFD-19FE-4617-99E6-436AD3EB8092}" dt="2019-01-13T07:36:33.642" v="170"/>
        <pc:sldMkLst>
          <pc:docMk/>
          <pc:sldMk cId="3219281269" sldId="310"/>
        </pc:sldMkLst>
        <pc:picChg chg="del">
          <ac:chgData name="Eric Grimm" userId="a22781aeebf10c87" providerId="LiveId" clId="{05992AFD-19FE-4617-99E6-436AD3EB8092}" dt="2019-01-13T07:31:05.263" v="123" actId="478"/>
          <ac:picMkLst>
            <pc:docMk/>
            <pc:sldMk cId="3219281269" sldId="310"/>
            <ac:picMk id="2" creationId="{3DA8E990-D4C8-40F1-BF87-BFD6FDCCAA17}"/>
          </ac:picMkLst>
        </pc:picChg>
        <pc:picChg chg="del">
          <ac:chgData name="Eric Grimm" userId="a22781aeebf10c87" providerId="LiveId" clId="{05992AFD-19FE-4617-99E6-436AD3EB8092}" dt="2019-01-13T07:31:02.506" v="122" actId="478"/>
          <ac:picMkLst>
            <pc:docMk/>
            <pc:sldMk cId="3219281269" sldId="310"/>
            <ac:picMk id="3" creationId="{6270462D-9FFF-438B-B046-5E28A0C018A3}"/>
          </ac:picMkLst>
        </pc:picChg>
        <pc:picChg chg="add del mod">
          <ac:chgData name="Eric Grimm" userId="a22781aeebf10c87" providerId="LiveId" clId="{05992AFD-19FE-4617-99E6-436AD3EB8092}" dt="2019-01-13T07:32:42.007" v="126" actId="478"/>
          <ac:picMkLst>
            <pc:docMk/>
            <pc:sldMk cId="3219281269" sldId="310"/>
            <ac:picMk id="5" creationId="{F860AF04-215C-4160-B6A6-39BAD0899F67}"/>
          </ac:picMkLst>
        </pc:picChg>
        <pc:picChg chg="add mod">
          <ac:chgData name="Eric Grimm" userId="a22781aeebf10c87" providerId="LiveId" clId="{05992AFD-19FE-4617-99E6-436AD3EB8092}" dt="2019-01-13T07:33:42.945" v="146" actId="1076"/>
          <ac:picMkLst>
            <pc:docMk/>
            <pc:sldMk cId="3219281269" sldId="310"/>
            <ac:picMk id="7" creationId="{4A0F1C08-DA88-49B8-80F3-A8153C9CE422}"/>
          </ac:picMkLst>
        </pc:picChg>
        <pc:picChg chg="add mod">
          <ac:chgData name="Eric Grimm" userId="a22781aeebf10c87" providerId="LiveId" clId="{05992AFD-19FE-4617-99E6-436AD3EB8092}" dt="2019-01-13T07:35:47.663" v="169" actId="1076"/>
          <ac:picMkLst>
            <pc:docMk/>
            <pc:sldMk cId="3219281269" sldId="310"/>
            <ac:picMk id="8" creationId="{E7EBA8B1-254F-4C7E-A418-8B8B0AC8EBF3}"/>
          </ac:picMkLst>
        </pc:picChg>
      </pc:sldChg>
      <pc:sldChg chg="addSp delSp modSp add delAnim">
        <pc:chgData name="Eric Grimm" userId="a22781aeebf10c87" providerId="LiveId" clId="{05992AFD-19FE-4617-99E6-436AD3EB8092}" dt="2019-01-13T07:53:35.787" v="213" actId="1076"/>
        <pc:sldMkLst>
          <pc:docMk/>
          <pc:sldMk cId="1578081940" sldId="311"/>
        </pc:sldMkLst>
        <pc:spChg chg="mod">
          <ac:chgData name="Eric Grimm" userId="a22781aeebf10c87" providerId="LiveId" clId="{05992AFD-19FE-4617-99E6-436AD3EB8092}" dt="2019-01-13T07:53:35.787" v="213" actId="1076"/>
          <ac:spMkLst>
            <pc:docMk/>
            <pc:sldMk cId="1578081940" sldId="311"/>
            <ac:spMk id="4" creationId="{2175D1EE-B25D-4F23-8F88-416389B2C010}"/>
          </ac:spMkLst>
        </pc:spChg>
        <pc:picChg chg="add mod modCrop">
          <ac:chgData name="Eric Grimm" userId="a22781aeebf10c87" providerId="LiveId" clId="{05992AFD-19FE-4617-99E6-436AD3EB8092}" dt="2019-01-13T07:52:48.893" v="179" actId="1076"/>
          <ac:picMkLst>
            <pc:docMk/>
            <pc:sldMk cId="1578081940" sldId="311"/>
            <ac:picMk id="2" creationId="{39271A29-20CD-4839-90E4-3409869A3805}"/>
          </ac:picMkLst>
        </pc:picChg>
        <pc:picChg chg="del">
          <ac:chgData name="Eric Grimm" userId="a22781aeebf10c87" providerId="LiveId" clId="{05992AFD-19FE-4617-99E6-436AD3EB8092}" dt="2019-01-13T07:52:21.017" v="174" actId="478"/>
          <ac:picMkLst>
            <pc:docMk/>
            <pc:sldMk cId="1578081940" sldId="311"/>
            <ac:picMk id="7" creationId="{4A0F1C08-DA88-49B8-80F3-A8153C9CE422}"/>
          </ac:picMkLst>
        </pc:picChg>
        <pc:picChg chg="del">
          <ac:chgData name="Eric Grimm" userId="a22781aeebf10c87" providerId="LiveId" clId="{05992AFD-19FE-4617-99E6-436AD3EB8092}" dt="2019-01-13T07:52:24.379" v="175" actId="478"/>
          <ac:picMkLst>
            <pc:docMk/>
            <pc:sldMk cId="1578081940" sldId="311"/>
            <ac:picMk id="8" creationId="{E7EBA8B1-254F-4C7E-A418-8B8B0AC8EBF3}"/>
          </ac:picMkLst>
        </pc:picChg>
      </pc:sldChg>
    </pc:docChg>
  </pc:docChgLst>
  <pc:docChgLst>
    <pc:chgData name="Eric Grimm" userId="a22781aeebf10c87" providerId="LiveId" clId="{FE16A037-8347-4AEC-8906-763902D66F09}"/>
    <pc:docChg chg="undo custSel addSld modSld">
      <pc:chgData name="Eric Grimm" userId="a22781aeebf10c87" providerId="LiveId" clId="{FE16A037-8347-4AEC-8906-763902D66F09}" dt="2019-01-14T16:50:01.318" v="67"/>
      <pc:docMkLst>
        <pc:docMk/>
      </pc:docMkLst>
      <pc:sldChg chg="addSp delSp modSp add setBg">
        <pc:chgData name="Eric Grimm" userId="a22781aeebf10c87" providerId="LiveId" clId="{FE16A037-8347-4AEC-8906-763902D66F09}" dt="2019-01-14T16:50:01.318" v="67"/>
        <pc:sldMkLst>
          <pc:docMk/>
          <pc:sldMk cId="258603822" sldId="312"/>
        </pc:sldMkLst>
        <pc:spChg chg="mod">
          <ac:chgData name="Eric Grimm" userId="a22781aeebf10c87" providerId="LiveId" clId="{FE16A037-8347-4AEC-8906-763902D66F09}" dt="2019-01-14T16:48:27.940" v="31" actId="20577"/>
          <ac:spMkLst>
            <pc:docMk/>
            <pc:sldMk cId="258603822" sldId="312"/>
            <ac:spMk id="4" creationId="{2175D1EE-B25D-4F23-8F88-416389B2C010}"/>
          </ac:spMkLst>
        </pc:spChg>
        <pc:picChg chg="del">
          <ac:chgData name="Eric Grimm" userId="a22781aeebf10c87" providerId="LiveId" clId="{FE16A037-8347-4AEC-8906-763902D66F09}" dt="2019-01-14T16:48:39.162" v="32" actId="478"/>
          <ac:picMkLst>
            <pc:docMk/>
            <pc:sldMk cId="258603822" sldId="312"/>
            <ac:picMk id="2" creationId="{39271A29-20CD-4839-90E4-3409869A3805}"/>
          </ac:picMkLst>
        </pc:picChg>
        <pc:picChg chg="add mod">
          <ac:chgData name="Eric Grimm" userId="a22781aeebf10c87" providerId="LiveId" clId="{FE16A037-8347-4AEC-8906-763902D66F09}" dt="2019-01-14T16:49:31.451" v="66" actId="1035"/>
          <ac:picMkLst>
            <pc:docMk/>
            <pc:sldMk cId="258603822" sldId="312"/>
            <ac:picMk id="5" creationId="{3B9FFED7-1690-44C8-8637-9DDFC672528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A803-3A40-47FE-86FB-70EAD9CF7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21CC1-965A-4430-84A7-9D6845B36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BDB6D-5A86-4BF5-91E8-D2D58E31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0EE8E-EAB5-4A4D-9410-F3EF0A75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9699-9CD7-40E5-85B6-8506FCE6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0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92CC-3470-4B3A-B1FC-A1B7709B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525ED-43CD-4693-B3E0-790C2CAF3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251C5-C83D-4D02-B3FA-EAE9581D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ECEA-C121-4F01-887A-30DC853B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53E19-159F-40C2-BCDA-1C8B761B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6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B36BB-C3D2-46E0-B6A2-B65677AD7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55448-2498-48CE-B76B-8058DC91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FEC8-FB7D-41FC-A3CB-47456F38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62C0-B45D-495F-8842-455C5CA19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C920-7F69-4F90-8B61-A2234F28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358F-B746-43CA-8BB6-05319B98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038CD-5986-4460-93E5-89E05EDD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FCFDB-6212-466D-B9AF-68522BDD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A53AE-2069-410A-991E-26096B6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D9467-57EB-4ACA-9945-897B26DC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F6AE-38BC-4559-B331-DF7E11F0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7D223-7CE2-41AD-BAC6-BD7D54E95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6E4F4-4938-49A2-933E-4444359C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335BB-EF91-47A2-8457-BDF2CFD5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5C671-9E3B-4FC9-BE44-FE7CEAA6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3DA2-4866-4E3E-9829-5467F50B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0ACA-4839-47F4-A278-C0CB7B2FB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D9C51-8220-424D-9FB0-7BF0CC6A6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15302-B4C8-4F25-9778-2EA780C6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901BE-7502-430F-A9DB-7EA0BC2E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273C-4161-41C6-B73C-F71A033A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2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2562-15E1-4183-8A42-12EA380A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300A6-4C64-4C0F-8717-4EFFF212E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6B6C3-58A4-4F0B-89D0-6E8E9B9D3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69958-CB58-4907-9992-EECB26609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F1F86-0E12-4770-A36C-D57F9EB1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A9F58-01B2-4357-9B71-D43736D63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5C46D-F50C-4880-A5FC-6FB2C3D3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F98D9-EA0C-4102-A0B0-4093DED3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1B29-D34E-4927-94D3-B62C2C78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FC7E2-5F06-41EC-BC01-DFEE4645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5B759-CC92-45E1-9075-B727D646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2D31E-79F9-4157-B85A-F5FC19BA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7DDFC-C685-4029-AA43-AB3DD9D1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3F6C-3AC7-424E-A7EF-DE5DD8C3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268D1-944C-45B7-95B9-192E579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F67-0A9F-4963-B4D1-6D284FD5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EF14-7508-4D91-BC18-E037623C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86C20-09B5-4F3B-A925-79FC55E62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E2BDF-F927-44A2-89B8-2F89B077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FC1F4-6963-4B80-93FD-0BC7C9DD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C0947-56C7-43E6-B576-0B7C1BF7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1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7378-6FBA-4368-A88C-C91E5938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94CBD5-58D0-4BAA-BFD3-E0BCC9822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72EF7-3424-4BBB-A724-42DEA4AB4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2F268-6AE1-468A-9408-60E983E4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6F0A4-2B06-48DE-A215-27D6213C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D0328-786F-4784-BE67-C2598598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4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B6D2A5-E5D3-483A-8E97-F32FF865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0AA55-CBDA-43CA-B4DD-A6B16354A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6822-2FAC-4CC6-B9E2-E645C001C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8C5E9-6216-414F-ABC7-6483B5F9AD82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0D527-8D2F-4379-B7E7-3A6D21803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BA56-44EC-47AE-A7C4-56FDF9CAB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7B0-6906-4F65-9C74-02D17EE5B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6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92A12-B85A-4109-9A53-7408853864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0" y="0"/>
            <a:ext cx="121546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62E5A-FA8D-4432-B8E6-7DEDD92F1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680"/>
            <a:ext cx="9144000" cy="2387600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Tilia Updates and Advances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9ADB1-3A14-4310-8CF9-1387D9D7F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Neotoma All-Hands Meeting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CSDCO, University of Minnesota, Twin Cities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January 14-15, 2019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8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Eric\AppData\Local\Temp\SNAGHTML103e4ab4.PNG">
            <a:extLst>
              <a:ext uri="{FF2B5EF4-FFF2-40B4-BE49-F238E27FC236}">
                <a16:creationId xmlns:a16="http://schemas.microsoft.com/office/drawing/2014/main" id="{70B96A9C-F065-4090-9FBE-96DB57C2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886380"/>
            <a:ext cx="12188952" cy="59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Eric\AppData\Local\Temp\SNAGHTML1040984e.PNG">
            <a:extLst>
              <a:ext uri="{FF2B5EF4-FFF2-40B4-BE49-F238E27FC236}">
                <a16:creationId xmlns:a16="http://schemas.microsoft.com/office/drawing/2014/main" id="{6BC6F523-AAD0-42DD-80FE-CDDA4CC1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680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2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Eric\AppData\Local\Temp\SNAGHTML104190d7.PNG">
            <a:extLst>
              <a:ext uri="{FF2B5EF4-FFF2-40B4-BE49-F238E27FC236}">
                <a16:creationId xmlns:a16="http://schemas.microsoft.com/office/drawing/2014/main" id="{09EAFC04-4304-41B9-8B33-52F4D1E6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Eric\AppData\Local\Temp\SNAGHTML10432d31.PNG">
            <a:extLst>
              <a:ext uri="{FF2B5EF4-FFF2-40B4-BE49-F238E27FC236}">
                <a16:creationId xmlns:a16="http://schemas.microsoft.com/office/drawing/2014/main" id="{434F33D8-65FC-4652-B8DD-B9190AAC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680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75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376096D-EA35-4025-9642-B7DDD1D3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12192000" cy="57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3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C:\Users\Eric\AppData\Local\Temp\SNAGHTML104660f4.PNG">
            <a:extLst>
              <a:ext uri="{FF2B5EF4-FFF2-40B4-BE49-F238E27FC236}">
                <a16:creationId xmlns:a16="http://schemas.microsoft.com/office/drawing/2014/main" id="{D42EB96E-326F-4C37-9FBC-4479A1D3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680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2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C:\Users\Eric\AppData\Local\Temp\SNAGHTML1047930c.PNG">
            <a:extLst>
              <a:ext uri="{FF2B5EF4-FFF2-40B4-BE49-F238E27FC236}">
                <a16:creationId xmlns:a16="http://schemas.microsoft.com/office/drawing/2014/main" id="{97457E15-AAF3-4E7D-8F48-C3DEF61F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8680"/>
            <a:ext cx="1219200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77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B07C9C-7938-4908-818F-41FCC379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2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092F3CB-0924-4ED4-93F7-9D707891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670672-BF88-4634-848C-15922309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2AD3B-F6CE-4110-8848-95B8E58128A0}"/>
              </a:ext>
            </a:extLst>
          </p:cNvPr>
          <p:cNvSpPr txBox="1"/>
          <p:nvPr/>
        </p:nvSpPr>
        <p:spPr>
          <a:xfrm>
            <a:off x="428625" y="1552575"/>
            <a:ext cx="1131816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Specimen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Radiocarbon dates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Specimen stable isotopes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Uploading datasets to existing collection units and analysis units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Updating datasets already in Neotoma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Text based interface for downloading data from Neotoma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673093" y="266700"/>
            <a:ext cx="484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Tilia Updates and Advances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1114425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3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20762A-8850-48F7-9D6C-C55DDBE8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1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9B1A20-D493-463E-BCC7-C0E162A7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841F9CF-6D88-4931-AAB2-09E4C6D6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5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381679" y="123825"/>
            <a:ext cx="1142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Uploading Datasets to Existing Collection Units and Analysis Units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7E951D-1D9F-4085-B327-13DDFC44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4F121B9-19BE-4320-8016-B7D1FCD3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479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4F121B9-19BE-4320-8016-B7D1FCD3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479"/>
            <a:ext cx="12192000" cy="5957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85C64-A8CC-4B1A-BEA7-67BDD8C2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74" y="0"/>
            <a:ext cx="9039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5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1DBE107-67D0-41D7-9172-825928B6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0E7E065-F32C-4080-8024-8C531BA7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EE107B-008B-41D5-9D14-8FD7E859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34EF6D0-2000-4291-B656-BA9EF87D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9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c\AppData\Local\Temp\SNAGHTML102bedd6.PNG">
            <a:extLst>
              <a:ext uri="{FF2B5EF4-FFF2-40B4-BE49-F238E27FC236}">
                <a16:creationId xmlns:a16="http://schemas.microsoft.com/office/drawing/2014/main" id="{028F566D-F0B1-43A4-9645-A19E59DBD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49"/>
            <a:ext cx="12192000" cy="59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59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8D3109-8D9B-4CE7-862B-C42A490B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7C58221-1CAE-464A-BA4E-77D06DB8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7A241A-0085-4AFB-8772-E61608E7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64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4AC769-FB65-44CA-85B6-5B294A36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134B7E-FD8B-4E39-8641-B004CBFD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81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84871D-8F84-4A17-9648-4BED59DC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3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9F4208-C73C-4637-B2F0-5F5A7232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525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5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4D1836-9911-4EFC-A79A-F31756E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05" y="853238"/>
            <a:ext cx="10522190" cy="60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51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5FF1AE0-6758-477A-956B-C3A5D11D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2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6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A7FD1E-AD3D-47BF-BA64-7E5C2D63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Eric\AppData\Local\Temp\SNAGHTML102ee3e5.PNG">
            <a:extLst>
              <a:ext uri="{FF2B5EF4-FFF2-40B4-BE49-F238E27FC236}">
                <a16:creationId xmlns:a16="http://schemas.microsoft.com/office/drawing/2014/main" id="{4BBC0969-D85A-43DE-9E5F-5C319B83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452"/>
            <a:ext cx="12188952" cy="59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86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74115D-9A35-4189-9C87-D5C598DE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2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8B325C9-BD49-4308-9E71-87E2423C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5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FB4A329-82A9-4A00-AF43-2D0BE5F4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56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07D300-EEBA-4916-8161-2777D50A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4"/>
            <a:ext cx="12192000" cy="59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16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8E7549-7A08-43EE-AC3B-9233F42F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EFFDFD-9F8C-410F-9355-47370951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03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A0AA78-C42B-49A7-97C3-5BBA6419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85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2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C:\Users\Eric\AppData\Local\Temp\SNAGHTML110a62c0.PNG">
            <a:extLst>
              <a:ext uri="{FF2B5EF4-FFF2-40B4-BE49-F238E27FC236}">
                <a16:creationId xmlns:a16="http://schemas.microsoft.com/office/drawing/2014/main" id="{BA9F8A02-088F-4D1E-983C-779868B3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52" y="865675"/>
            <a:ext cx="5766095" cy="595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04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00D4EF-44EA-4DA0-B3E3-82BEDDAC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017B18F-807F-453C-8FA8-373EEFF5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C3460F5-E9CF-4CA0-AF10-E9245978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9" y="898584"/>
            <a:ext cx="10847619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7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D5108D-A244-4AC0-9B18-846DB042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9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2D769F9-F375-429A-8FDC-E3187B3B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98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1F8CF13-722D-4DB0-9898-0D8FB11A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801"/>
            <a:ext cx="12192000" cy="5866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C91CA-5ACC-40F7-AFCB-75C3BFEB1AE1}"/>
              </a:ext>
            </a:extLst>
          </p:cNvPr>
          <p:cNvSpPr txBox="1"/>
          <p:nvPr/>
        </p:nvSpPr>
        <p:spPr>
          <a:xfrm>
            <a:off x="2664131" y="123825"/>
            <a:ext cx="686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Updating Datasets already in Neotoma </a:t>
            </a:r>
          </a:p>
        </p:txBody>
      </p:sp>
    </p:spTree>
    <p:extLst>
      <p:ext uri="{BB962C8B-B14F-4D97-AF65-F5344CB8AC3E}">
        <p14:creationId xmlns:p14="http://schemas.microsoft.com/office/powerpoint/2010/main" val="1706819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1074144" y="123825"/>
            <a:ext cx="10043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Text based interface for downloading data from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DA8E990-D4C8-40F1-BF87-BFD6FDCC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70"/>
            <a:ext cx="12192000" cy="5977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70462D-9FFF-438B-B046-5E28A0C0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28" y="1867134"/>
            <a:ext cx="4657143" cy="3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1074144" y="123825"/>
            <a:ext cx="10043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Text based interface for downloading data from Neotoma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0F1C08-DA88-49B8-80F3-A8153C9C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42" y="885428"/>
            <a:ext cx="10897715" cy="597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EBA8B1-254F-4C7E-A418-8B8B0AC8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435" y="3354001"/>
            <a:ext cx="4056000" cy="2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688114" y="123825"/>
            <a:ext cx="2815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More to come!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9271A29-20CD-4839-90E4-3409869A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"/>
          <a:stretch/>
        </p:blipFill>
        <p:spPr>
          <a:xfrm>
            <a:off x="762000" y="967801"/>
            <a:ext cx="106680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81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619762" y="123825"/>
            <a:ext cx="2952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Student licenses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9FFED7-1690-44C8-8637-9DDFC672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7" y="1449376"/>
            <a:ext cx="10753366" cy="4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46EA39-0340-4308-8D17-76E18D16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9" y="881330"/>
            <a:ext cx="10847619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Eric\AppData\Local\Temp\SNAGHTML1034fed2.PNG">
            <a:extLst>
              <a:ext uri="{FF2B5EF4-FFF2-40B4-BE49-F238E27FC236}">
                <a16:creationId xmlns:a16="http://schemas.microsoft.com/office/drawing/2014/main" id="{2678722F-541F-47B6-979A-8D72D317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886380"/>
            <a:ext cx="12188952" cy="59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8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Eric\AppData\Local\Temp\SNAGHTML103b85c8.PNG">
            <a:extLst>
              <a:ext uri="{FF2B5EF4-FFF2-40B4-BE49-F238E27FC236}">
                <a16:creationId xmlns:a16="http://schemas.microsoft.com/office/drawing/2014/main" id="{08E61A32-1D60-4E8E-86DD-FD73297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886380"/>
            <a:ext cx="12188952" cy="59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8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5D1EE-B25D-4F23-8F88-416389B2C010}"/>
              </a:ext>
            </a:extLst>
          </p:cNvPr>
          <p:cNvSpPr txBox="1"/>
          <p:nvPr/>
        </p:nvSpPr>
        <p:spPr>
          <a:xfrm>
            <a:off x="4732389" y="123825"/>
            <a:ext cx="272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Specimen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63CABD-4397-4B0F-A862-84656B86298F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05D4CC3-38C1-4E80-8CBD-0C0149F2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9" y="838200"/>
            <a:ext cx="10847619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1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310</Words>
  <Application>Microsoft Office PowerPoint</Application>
  <PresentationFormat>Widescreen</PresentationFormat>
  <Paragraphs>65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Office Theme</vt:lpstr>
      <vt:lpstr>Tilia Updates and Advances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Tilia Updates and Advances</dc:title>
  <dc:creator>Eric Grimm</dc:creator>
  <cp:lastModifiedBy>Eric C.. Grimm</cp:lastModifiedBy>
  <cp:revision>17</cp:revision>
  <dcterms:created xsi:type="dcterms:W3CDTF">2019-01-13T02:30:54Z</dcterms:created>
  <dcterms:modified xsi:type="dcterms:W3CDTF">2019-01-14T16:50:10Z</dcterms:modified>
</cp:coreProperties>
</file>